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4D07-7DE8-44BC-B760-D649CEC9B062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19A8-0FBD-4FD3-96AA-F6D06B04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64D07-7DE8-44BC-B760-D649CEC9B062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19A8-0FBD-4FD3-96AA-F6D06B04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G371JiLJ7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Comparing and Contrasting Films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pi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789040"/>
            <a:ext cx="1878994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4000" dirty="0" smtClean="0"/>
              <a:t>LO. To identify features in writing about a film clip.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                                Watch     </a:t>
            </a:r>
            <a:r>
              <a:rPr lang="en-GB" dirty="0" smtClean="0">
                <a:hlinkClick r:id="rId2"/>
              </a:rPr>
              <a:t>https://www.youtube.com/watch?v=1G371JiLJ7A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Up Car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717032"/>
            <a:ext cx="972108" cy="1296144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Venn diagram</a:t>
            </a:r>
            <a:endParaRPr lang="en-US" sz="40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en-GB" dirty="0" smtClean="0"/>
              <a:t>We are going to compare and contrast these two films. </a:t>
            </a:r>
          </a:p>
          <a:p>
            <a:pPr eaLnBrk="1" hangingPunct="1"/>
            <a:r>
              <a:rPr lang="en-GB" dirty="0" smtClean="0"/>
              <a:t>Write features you find on the correct places on the Venn diagram.</a:t>
            </a:r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3635375" y="3573463"/>
            <a:ext cx="4032250" cy="2808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900113" y="3573463"/>
            <a:ext cx="4176712" cy="2808287"/>
          </a:xfrm>
          <a:prstGeom prst="ellipse">
            <a:avLst/>
          </a:prstGeom>
          <a:solidFill>
            <a:schemeClr val="bg1">
              <a:alpha val="3686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251520" y="3717032"/>
            <a:ext cx="1548011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/>
              <a:t>‘The Piano’</a:t>
            </a:r>
            <a:endParaRPr lang="en-GB" dirty="0"/>
          </a:p>
        </p:txBody>
      </p: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6804248" y="3717032"/>
            <a:ext cx="165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/>
              <a:t>       ‘ Up’</a:t>
            </a:r>
            <a:endParaRPr lang="en-GB" dirty="0"/>
          </a:p>
        </p:txBody>
      </p:sp>
      <p:pic>
        <p:nvPicPr>
          <p:cNvPr id="11" name="Picture 10" descr="pia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77072"/>
            <a:ext cx="90470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Speaking frame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en-GB" sz="2800" b="1" dirty="0" smtClean="0"/>
              <a:t>   </a:t>
            </a:r>
            <a:r>
              <a:rPr lang="en-GB" b="1" dirty="0" smtClean="0"/>
              <a:t>In some ways………and…..are alike. 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   For instance they both………………………..</a:t>
            </a:r>
            <a:br>
              <a:rPr lang="en-GB" b="1" dirty="0" smtClean="0"/>
            </a:br>
            <a:r>
              <a:rPr lang="en-GB" b="1" dirty="0" smtClean="0"/>
              <a:t>Another feature they have in common is that………………………</a:t>
            </a:r>
            <a:br>
              <a:rPr lang="en-GB" b="1" dirty="0" smtClean="0"/>
            </a:br>
            <a:r>
              <a:rPr lang="en-GB" b="1" dirty="0" smtClean="0"/>
              <a:t>Furthermore they are both………………</a:t>
            </a:r>
            <a:br>
              <a:rPr lang="en-GB" b="1" dirty="0" smtClean="0"/>
            </a:br>
            <a:r>
              <a:rPr lang="en-GB" b="1" dirty="0" smtClean="0"/>
              <a:t>However they also differ in some ways.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    For example……………..while…………….</a:t>
            </a:r>
            <a:br>
              <a:rPr lang="en-GB" b="1" dirty="0" smtClean="0"/>
            </a:br>
            <a:r>
              <a:rPr lang="en-GB" b="1" dirty="0" smtClean="0"/>
              <a:t>Another difference is that .....................,whereas………………..</a:t>
            </a:r>
            <a:br>
              <a:rPr lang="en-GB" b="1" dirty="0" smtClean="0"/>
            </a:br>
            <a:r>
              <a:rPr lang="en-GB" b="1" dirty="0" smtClean="0"/>
              <a:t>Finally………………but…………...</a:t>
            </a:r>
            <a:endParaRPr lang="en-GB" dirty="0" smtClean="0"/>
          </a:p>
        </p:txBody>
      </p:sp>
      <p:pic>
        <p:nvPicPr>
          <p:cNvPr id="7" name="Picture 6" descr="Up Car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40635"/>
            <a:ext cx="1494166" cy="1992221"/>
          </a:xfrm>
          <a:prstGeom prst="rect">
            <a:avLst/>
          </a:prstGeom>
        </p:spPr>
      </p:pic>
      <p:pic>
        <p:nvPicPr>
          <p:cNvPr id="8" name="Picture 7" descr="pia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48680"/>
            <a:ext cx="1183071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Comparing and Contrasting Films</vt:lpstr>
      <vt:lpstr> </vt:lpstr>
      <vt:lpstr>Venn diagram</vt:lpstr>
      <vt:lpstr>Speaking frame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and Contrasting Journalistic writing</dc:title>
  <dc:creator>BCharnley</dc:creator>
  <cp:lastModifiedBy>BCharnley</cp:lastModifiedBy>
  <cp:revision>9</cp:revision>
  <dcterms:created xsi:type="dcterms:W3CDTF">2014-11-23T17:02:56Z</dcterms:created>
  <dcterms:modified xsi:type="dcterms:W3CDTF">2015-05-28T22:47:19Z</dcterms:modified>
</cp:coreProperties>
</file>